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</p:sldMasterIdLst>
  <p:notesMasterIdLst>
    <p:notesMasterId r:id="rId27"/>
  </p:notesMasterIdLst>
  <p:sldIdLst>
    <p:sldId id="300" r:id="rId4"/>
    <p:sldId id="314" r:id="rId5"/>
    <p:sldId id="313" r:id="rId6"/>
    <p:sldId id="257" r:id="rId7"/>
    <p:sldId id="301" r:id="rId8"/>
    <p:sldId id="299" r:id="rId9"/>
    <p:sldId id="309" r:id="rId10"/>
    <p:sldId id="260" r:id="rId11"/>
    <p:sldId id="294" r:id="rId12"/>
    <p:sldId id="292" r:id="rId13"/>
    <p:sldId id="315" r:id="rId14"/>
    <p:sldId id="312" r:id="rId15"/>
    <p:sldId id="311" r:id="rId16"/>
    <p:sldId id="310" r:id="rId17"/>
    <p:sldId id="304" r:id="rId18"/>
    <p:sldId id="316" r:id="rId19"/>
    <p:sldId id="306" r:id="rId20"/>
    <p:sldId id="307" r:id="rId21"/>
    <p:sldId id="305" r:id="rId22"/>
    <p:sldId id="308" r:id="rId23"/>
    <p:sldId id="264" r:id="rId24"/>
    <p:sldId id="303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DF25B5-8793-4578-B322-2231645A1FDE}" v="1" dt="2026-05-07T03:32:34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6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ce, Ken" userId="055f17cc-7fdd-4bee-9aba-59a620b4e71d" providerId="ADAL" clId="{64227814-1EC5-4317-9834-32CCADDAC3D8}"/>
    <pc:docChg chg="undo redo custSel mod addSld delSld modSld sldOrd modMainMaster">
      <pc:chgData name="Lince, Ken" userId="055f17cc-7fdd-4bee-9aba-59a620b4e71d" providerId="ADAL" clId="{64227814-1EC5-4317-9834-32CCADDAC3D8}" dt="2026-04-28T21:22:36.498" v="457" actId="26606"/>
      <pc:docMkLst>
        <pc:docMk/>
      </pc:docMkLst>
      <pc:sldChg chg="addSp delSp modSp new mod modTransition delAnim modAnim">
        <pc:chgData name="Lince, Ken" userId="055f17cc-7fdd-4bee-9aba-59a620b4e71d" providerId="ADAL" clId="{64227814-1EC5-4317-9834-32CCADDAC3D8}" dt="2026-04-28T20:39:19.037" v="406" actId="1076"/>
        <pc:sldMkLst>
          <pc:docMk/>
          <pc:sldMk cId="1537101738" sldId="257"/>
        </pc:sldMkLst>
        <pc:picChg chg="add mod">
          <ac:chgData name="Lince, Ken" userId="055f17cc-7fdd-4bee-9aba-59a620b4e71d" providerId="ADAL" clId="{64227814-1EC5-4317-9834-32CCADDAC3D8}" dt="2026-04-26T21:20:09.121" v="36" actId="1076"/>
          <ac:picMkLst>
            <pc:docMk/>
            <pc:sldMk cId="1537101738" sldId="257"/>
            <ac:picMk id="3" creationId="{AC625097-F582-BE8C-401A-1886D5B5A1D9}"/>
          </ac:picMkLst>
        </pc:picChg>
        <pc:picChg chg="add mod">
          <ac:chgData name="Lince, Ken" userId="055f17cc-7fdd-4bee-9aba-59a620b4e71d" providerId="ADAL" clId="{64227814-1EC5-4317-9834-32CCADDAC3D8}" dt="2026-04-26T21:19:24.167" v="21" actId="1076"/>
          <ac:picMkLst>
            <pc:docMk/>
            <pc:sldMk cId="1537101738" sldId="257"/>
            <ac:picMk id="7" creationId="{7C38E45B-15CD-791B-A011-6397F6C33A8A}"/>
          </ac:picMkLst>
        </pc:picChg>
        <pc:picChg chg="add mod">
          <ac:chgData name="Lince, Ken" userId="055f17cc-7fdd-4bee-9aba-59a620b4e71d" providerId="ADAL" clId="{64227814-1EC5-4317-9834-32CCADDAC3D8}" dt="2026-04-28T19:26:18.850" v="391" actId="1076"/>
          <ac:picMkLst>
            <pc:docMk/>
            <pc:sldMk cId="1537101738" sldId="257"/>
            <ac:picMk id="9" creationId="{AF72EF5F-69BB-D829-F05F-5AE71EA963B5}"/>
          </ac:picMkLst>
        </pc:picChg>
        <pc:picChg chg="add mod">
          <ac:chgData name="Lince, Ken" userId="055f17cc-7fdd-4bee-9aba-59a620b4e71d" providerId="ADAL" clId="{64227814-1EC5-4317-9834-32CCADDAC3D8}" dt="2026-04-28T20:39:19.037" v="406" actId="1076"/>
          <ac:picMkLst>
            <pc:docMk/>
            <pc:sldMk cId="1537101738" sldId="257"/>
            <ac:picMk id="11" creationId="{D6744EF7-5615-58B0-13CB-863D230B623F}"/>
          </ac:picMkLst>
        </pc:picChg>
        <pc:picChg chg="add mod ord">
          <ac:chgData name="Lince, Ken" userId="055f17cc-7fdd-4bee-9aba-59a620b4e71d" providerId="ADAL" clId="{64227814-1EC5-4317-9834-32CCADDAC3D8}" dt="2026-04-28T20:31:40.132" v="402" actId="1038"/>
          <ac:picMkLst>
            <pc:docMk/>
            <pc:sldMk cId="1537101738" sldId="257"/>
            <ac:picMk id="17" creationId="{70CC819E-8212-F21E-2B96-7198D3798F75}"/>
          </ac:picMkLst>
        </pc:picChg>
      </pc:sldChg>
      <pc:sldChg chg="add modTransition">
        <pc:chgData name="Lince, Ken" userId="055f17cc-7fdd-4bee-9aba-59a620b4e71d" providerId="ADAL" clId="{64227814-1EC5-4317-9834-32CCADDAC3D8}" dt="2026-04-27T16:15:49.291" v="236"/>
        <pc:sldMkLst>
          <pc:docMk/>
          <pc:sldMk cId="282143534" sldId="260"/>
        </pc:sldMkLst>
      </pc:sldChg>
      <pc:sldChg chg="addSp delSp modSp add mod">
        <pc:chgData name="Lince, Ken" userId="055f17cc-7fdd-4bee-9aba-59a620b4e71d" providerId="ADAL" clId="{64227814-1EC5-4317-9834-32CCADDAC3D8}" dt="2026-04-27T15:53:37.275" v="219" actId="26606"/>
        <pc:sldMkLst>
          <pc:docMk/>
          <pc:sldMk cId="1278552730" sldId="288"/>
        </pc:sldMkLst>
      </pc:sldChg>
      <pc:sldChg chg="add">
        <pc:chgData name="Lince, Ken" userId="055f17cc-7fdd-4bee-9aba-59a620b4e71d" providerId="ADAL" clId="{64227814-1EC5-4317-9834-32CCADDAC3D8}" dt="2026-04-27T15:40:18.327" v="214"/>
        <pc:sldMkLst>
          <pc:docMk/>
          <pc:sldMk cId="4067532591" sldId="292"/>
        </pc:sldMkLst>
      </pc:sldChg>
      <pc:sldChg chg="add modTransition">
        <pc:chgData name="Lince, Ken" userId="055f17cc-7fdd-4bee-9aba-59a620b4e71d" providerId="ADAL" clId="{64227814-1EC5-4317-9834-32CCADDAC3D8}" dt="2026-04-27T16:15:51.741" v="237"/>
        <pc:sldMkLst>
          <pc:docMk/>
          <pc:sldMk cId="816066221" sldId="294"/>
        </pc:sldMkLst>
      </pc:sldChg>
      <pc:sldChg chg="addSp delSp modSp new mod modTransition setBg">
        <pc:chgData name="Lince, Ken" userId="055f17cc-7fdd-4bee-9aba-59a620b4e71d" providerId="ADAL" clId="{64227814-1EC5-4317-9834-32CCADDAC3D8}" dt="2026-04-27T16:15:46.366" v="235"/>
        <pc:sldMkLst>
          <pc:docMk/>
          <pc:sldMk cId="1932747017" sldId="299"/>
        </pc:sldMkLst>
        <pc:spChg chg="add">
          <ac:chgData name="Lince, Ken" userId="055f17cc-7fdd-4bee-9aba-59a620b4e71d" providerId="ADAL" clId="{64227814-1EC5-4317-9834-32CCADDAC3D8}" dt="2026-04-27T15:34:48.079" v="213" actId="26606"/>
          <ac:spMkLst>
            <pc:docMk/>
            <pc:sldMk cId="1932747017" sldId="299"/>
            <ac:spMk id="29" creationId="{AB8C311F-7253-4AED-9701-7FC0708C41C7}"/>
          </ac:spMkLst>
        </pc:spChg>
        <pc:spChg chg="add">
          <ac:chgData name="Lince, Ken" userId="055f17cc-7fdd-4bee-9aba-59a620b4e71d" providerId="ADAL" clId="{64227814-1EC5-4317-9834-32CCADDAC3D8}" dt="2026-04-27T15:34:48.079" v="213" actId="26606"/>
          <ac:spMkLst>
            <pc:docMk/>
            <pc:sldMk cId="1932747017" sldId="299"/>
            <ac:spMk id="30" creationId="{E2384209-CB15-4CDF-9D31-C44FD9A3F20D}"/>
          </ac:spMkLst>
        </pc:spChg>
        <pc:spChg chg="add">
          <ac:chgData name="Lince, Ken" userId="055f17cc-7fdd-4bee-9aba-59a620b4e71d" providerId="ADAL" clId="{64227814-1EC5-4317-9834-32CCADDAC3D8}" dt="2026-04-27T15:34:48.079" v="213" actId="26606"/>
          <ac:spMkLst>
            <pc:docMk/>
            <pc:sldMk cId="1932747017" sldId="299"/>
            <ac:spMk id="31" creationId="{2633B3B5-CC90-43F0-8714-D31D1F3F0209}"/>
          </ac:spMkLst>
        </pc:spChg>
        <pc:spChg chg="add">
          <ac:chgData name="Lince, Ken" userId="055f17cc-7fdd-4bee-9aba-59a620b4e71d" providerId="ADAL" clId="{64227814-1EC5-4317-9834-32CCADDAC3D8}" dt="2026-04-27T15:34:48.079" v="213" actId="26606"/>
          <ac:spMkLst>
            <pc:docMk/>
            <pc:sldMk cId="1932747017" sldId="299"/>
            <ac:spMk id="32" creationId="{A8D57A06-A426-446D-B02C-A2DC6B62E45E}"/>
          </ac:spMkLst>
        </pc:spChg>
        <pc:picChg chg="add mod">
          <ac:chgData name="Lince, Ken" userId="055f17cc-7fdd-4bee-9aba-59a620b4e71d" providerId="ADAL" clId="{64227814-1EC5-4317-9834-32CCADDAC3D8}" dt="2026-04-27T15:34:48.079" v="213" actId="26606"/>
          <ac:picMkLst>
            <pc:docMk/>
            <pc:sldMk cId="1932747017" sldId="299"/>
            <ac:picMk id="3" creationId="{249A101F-4C09-E83E-0F21-6C762FEC86DF}"/>
          </ac:picMkLst>
        </pc:picChg>
      </pc:sldChg>
      <pc:sldChg chg="addSp delSp modSp new mod setBg modClrScheme chgLayout">
        <pc:chgData name="Lince, Ken" userId="055f17cc-7fdd-4bee-9aba-59a620b4e71d" providerId="ADAL" clId="{64227814-1EC5-4317-9834-32CCADDAC3D8}" dt="2026-04-27T16:13:38.997" v="231" actId="26606"/>
        <pc:sldMkLst>
          <pc:docMk/>
          <pc:sldMk cId="2569949358" sldId="300"/>
        </pc:sldMkLst>
        <pc:spChg chg="add">
          <ac:chgData name="Lince, Ken" userId="055f17cc-7fdd-4bee-9aba-59a620b4e71d" providerId="ADAL" clId="{64227814-1EC5-4317-9834-32CCADDAC3D8}" dt="2026-04-27T16:13:38.997" v="231" actId="26606"/>
          <ac:spMkLst>
            <pc:docMk/>
            <pc:sldMk cId="2569949358" sldId="300"/>
            <ac:spMk id="15" creationId="{42A4FC2C-047E-45A5-965D-8E1E3BF09BC6}"/>
          </ac:spMkLst>
        </pc:spChg>
        <pc:picChg chg="add mod">
          <ac:chgData name="Lince, Ken" userId="055f17cc-7fdd-4bee-9aba-59a620b4e71d" providerId="ADAL" clId="{64227814-1EC5-4317-9834-32CCADDAC3D8}" dt="2026-04-27T16:13:38.997" v="231" actId="26606"/>
          <ac:picMkLst>
            <pc:docMk/>
            <pc:sldMk cId="2569949358" sldId="300"/>
            <ac:picMk id="7" creationId="{04395714-9EA1-05C2-C5FA-FDFC017E8ABD}"/>
          </ac:picMkLst>
        </pc:picChg>
      </pc:sldChg>
      <pc:sldChg chg="addSp delSp modSp new mod setBg">
        <pc:chgData name="Lince, Ken" userId="055f17cc-7fdd-4bee-9aba-59a620b4e71d" providerId="ADAL" clId="{64227814-1EC5-4317-9834-32CCADDAC3D8}" dt="2026-04-28T21:22:36.498" v="457" actId="26606"/>
        <pc:sldMkLst>
          <pc:docMk/>
          <pc:sldMk cId="3338516072" sldId="301"/>
        </pc:sldMkLst>
      </pc:sldChg>
      <pc:sldChg chg="addSp modSp new mod modAnim">
        <pc:chgData name="Lince, Ken" userId="055f17cc-7fdd-4bee-9aba-59a620b4e71d" providerId="ADAL" clId="{64227814-1EC5-4317-9834-32CCADDAC3D8}" dt="2026-04-28T21:07:57.333" v="453" actId="14100"/>
        <pc:sldMkLst>
          <pc:docMk/>
          <pc:sldMk cId="2480946752" sldId="303"/>
        </pc:sldMkLst>
        <pc:picChg chg="add mod">
          <ac:chgData name="Lince, Ken" userId="055f17cc-7fdd-4bee-9aba-59a620b4e71d" providerId="ADAL" clId="{64227814-1EC5-4317-9834-32CCADDAC3D8}" dt="2026-04-28T20:53:02.583" v="415" actId="14100"/>
          <ac:picMkLst>
            <pc:docMk/>
            <pc:sldMk cId="2480946752" sldId="303"/>
            <ac:picMk id="3" creationId="{99AABACE-BCA8-FEFF-FA78-F5B58A55E036}"/>
          </ac:picMkLst>
        </pc:picChg>
        <pc:picChg chg="add mod">
          <ac:chgData name="Lince, Ken" userId="055f17cc-7fdd-4bee-9aba-59a620b4e71d" providerId="ADAL" clId="{64227814-1EC5-4317-9834-32CCADDAC3D8}" dt="2026-04-28T21:07:57.333" v="453" actId="14100"/>
          <ac:picMkLst>
            <pc:docMk/>
            <pc:sldMk cId="2480946752" sldId="303"/>
            <ac:picMk id="5" creationId="{8C989736-5BA4-3297-CA10-24265AD9BE74}"/>
          </ac:picMkLst>
        </pc:picChg>
      </pc:sldChg>
      <pc:sldMasterChg chg="delSp mod">
        <pc:chgData name="Lince, Ken" userId="055f17cc-7fdd-4bee-9aba-59a620b4e71d" providerId="ADAL" clId="{64227814-1EC5-4317-9834-32CCADDAC3D8}" dt="2026-04-26T21:16:24.240" v="10" actId="33475"/>
        <pc:sldMasterMkLst>
          <pc:docMk/>
          <pc:sldMasterMk cId="1931917513" sldId="2147483648"/>
        </pc:sldMasterMkLst>
      </pc:sldMasterChg>
    </pc:docChg>
  </pc:docChgLst>
  <pc:docChgLst>
    <pc:chgData name="Lince, Ken" userId="055f17cc-7fdd-4bee-9aba-59a620b4e71d" providerId="ADAL" clId="{7BE9C3D0-A37D-4B92-AA43-BC61A7CC6E35}"/>
    <pc:docChg chg="undo redo custSel addSld delSld modSld sldOrd">
      <pc:chgData name="Lince, Ken" userId="055f17cc-7fdd-4bee-9aba-59a620b4e71d" providerId="ADAL" clId="{7BE9C3D0-A37D-4B92-AA43-BC61A7CC6E35}" dt="2026-05-07T18:03:18.603" v="277" actId="729"/>
      <pc:docMkLst>
        <pc:docMk/>
      </pc:docMkLst>
      <pc:sldChg chg="modTransition">
        <pc:chgData name="Lince, Ken" userId="055f17cc-7fdd-4bee-9aba-59a620b4e71d" providerId="ADAL" clId="{7BE9C3D0-A37D-4B92-AA43-BC61A7CC6E35}" dt="2026-05-07T03:32:34.930" v="234"/>
        <pc:sldMkLst>
          <pc:docMk/>
          <pc:sldMk cId="1537101738" sldId="257"/>
        </pc:sldMkLst>
      </pc:sldChg>
      <pc:sldChg chg="addSp delSp modSp mod modTransition setBg">
        <pc:chgData name="Lince, Ken" userId="055f17cc-7fdd-4bee-9aba-59a620b4e71d" providerId="ADAL" clId="{7BE9C3D0-A37D-4B92-AA43-BC61A7CC6E35}" dt="2026-05-07T03:32:34.930" v="234"/>
        <pc:sldMkLst>
          <pc:docMk/>
          <pc:sldMk cId="282143534" sldId="260"/>
        </pc:sldMkLst>
        <pc:spChg chg="add">
          <ac:chgData name="Lince, Ken" userId="055f17cc-7fdd-4bee-9aba-59a620b4e71d" providerId="ADAL" clId="{7BE9C3D0-A37D-4B92-AA43-BC61A7CC6E35}" dt="2026-05-05T00:03:06.197" v="37" actId="26606"/>
          <ac:spMkLst>
            <pc:docMk/>
            <pc:sldMk cId="282143534" sldId="260"/>
            <ac:spMk id="26" creationId="{42A4FC2C-047E-45A5-965D-8E1E3BF09BC6}"/>
          </ac:spMkLst>
        </pc:spChg>
        <pc:picChg chg="add mod">
          <ac:chgData name="Lince, Ken" userId="055f17cc-7fdd-4bee-9aba-59a620b4e71d" providerId="ADAL" clId="{7BE9C3D0-A37D-4B92-AA43-BC61A7CC6E35}" dt="2026-05-05T00:03:06.197" v="37" actId="26606"/>
          <ac:picMkLst>
            <pc:docMk/>
            <pc:sldMk cId="282143534" sldId="260"/>
            <ac:picMk id="14" creationId="{BB5035E8-4C7B-EB4A-BC63-F05F83C32DE3}"/>
          </ac:picMkLst>
        </pc:picChg>
      </pc:sldChg>
      <pc:sldChg chg="add modTransition">
        <pc:chgData name="Lince, Ken" userId="055f17cc-7fdd-4bee-9aba-59a620b4e71d" providerId="ADAL" clId="{7BE9C3D0-A37D-4B92-AA43-BC61A7CC6E35}" dt="2026-05-07T03:32:34.930" v="234"/>
        <pc:sldMkLst>
          <pc:docMk/>
          <pc:sldMk cId="3458004587" sldId="264"/>
        </pc:sldMkLst>
      </pc:sldChg>
      <pc:sldChg chg="addSp delSp modSp mod modTransition">
        <pc:chgData name="Lince, Ken" userId="055f17cc-7fdd-4bee-9aba-59a620b4e71d" providerId="ADAL" clId="{7BE9C3D0-A37D-4B92-AA43-BC61A7CC6E35}" dt="2026-05-07T03:32:34.930" v="234"/>
        <pc:sldMkLst>
          <pc:docMk/>
          <pc:sldMk cId="1278552730" sldId="288"/>
        </pc:sldMkLst>
        <pc:spChg chg="add mod">
          <ac:chgData name="Lince, Ken" userId="055f17cc-7fdd-4bee-9aba-59a620b4e71d" providerId="ADAL" clId="{7BE9C3D0-A37D-4B92-AA43-BC61A7CC6E35}" dt="2026-05-05T02:28:45.964" v="101" actId="1076"/>
          <ac:spMkLst>
            <pc:docMk/>
            <pc:sldMk cId="1278552730" sldId="288"/>
            <ac:spMk id="2" creationId="{AECD7546-FA7B-D477-DCFD-89DA95310F1F}"/>
          </ac:spMkLst>
        </pc:spChg>
        <pc:spChg chg="add">
          <ac:chgData name="Lince, Ken" userId="055f17cc-7fdd-4bee-9aba-59a620b4e71d" providerId="ADAL" clId="{7BE9C3D0-A37D-4B92-AA43-BC61A7CC6E35}" dt="2026-05-05T01:48:06.659" v="46" actId="26606"/>
          <ac:spMkLst>
            <pc:docMk/>
            <pc:sldMk cId="1278552730" sldId="288"/>
            <ac:spMk id="17" creationId="{42A4FC2C-047E-45A5-965D-8E1E3BF09BC6}"/>
          </ac:spMkLst>
        </pc:spChg>
        <pc:picChg chg="add mod">
          <ac:chgData name="Lince, Ken" userId="055f17cc-7fdd-4bee-9aba-59a620b4e71d" providerId="ADAL" clId="{7BE9C3D0-A37D-4B92-AA43-BC61A7CC6E35}" dt="2026-05-05T01:48:06.659" v="46" actId="26606"/>
          <ac:picMkLst>
            <pc:docMk/>
            <pc:sldMk cId="1278552730" sldId="288"/>
            <ac:picMk id="3" creationId="{FBD62F03-984E-7AF4-46BD-6746CA250822}"/>
          </ac:picMkLst>
        </pc:picChg>
      </pc:sldChg>
      <pc:sldChg chg="addSp delSp modSp mod modTransition modClrScheme chgLayout">
        <pc:chgData name="Lince, Ken" userId="055f17cc-7fdd-4bee-9aba-59a620b4e71d" providerId="ADAL" clId="{7BE9C3D0-A37D-4B92-AA43-BC61A7CC6E35}" dt="2026-05-07T03:32:34.930" v="234"/>
        <pc:sldMkLst>
          <pc:docMk/>
          <pc:sldMk cId="4067532591" sldId="292"/>
        </pc:sldMkLst>
        <pc:picChg chg="add mod">
          <ac:chgData name="Lince, Ken" userId="055f17cc-7fdd-4bee-9aba-59a620b4e71d" providerId="ADAL" clId="{7BE9C3D0-A37D-4B92-AA43-BC61A7CC6E35}" dt="2026-05-05T00:12:22.116" v="41" actId="26606"/>
          <ac:picMkLst>
            <pc:docMk/>
            <pc:sldMk cId="4067532591" sldId="292"/>
            <ac:picMk id="5" creationId="{73E1AF2F-F8B7-6909-0AA3-8B23A3CEB621}"/>
          </ac:picMkLst>
        </pc:picChg>
      </pc:sldChg>
      <pc:sldChg chg="addSp delSp modSp mod modTransition setBg">
        <pc:chgData name="Lince, Ken" userId="055f17cc-7fdd-4bee-9aba-59a620b4e71d" providerId="ADAL" clId="{7BE9C3D0-A37D-4B92-AA43-BC61A7CC6E35}" dt="2026-05-07T03:32:34.930" v="234"/>
        <pc:sldMkLst>
          <pc:docMk/>
          <pc:sldMk cId="816066221" sldId="294"/>
        </pc:sldMkLst>
        <pc:spChg chg="add">
          <ac:chgData name="Lince, Ken" userId="055f17cc-7fdd-4bee-9aba-59a620b4e71d" providerId="ADAL" clId="{7BE9C3D0-A37D-4B92-AA43-BC61A7CC6E35}" dt="2026-05-05T16:43:21.267" v="134" actId="26606"/>
          <ac:spMkLst>
            <pc:docMk/>
            <pc:sldMk cId="816066221" sldId="294"/>
            <ac:spMk id="13" creationId="{42A4FC2C-047E-45A5-965D-8E1E3BF09BC6}"/>
          </ac:spMkLst>
        </pc:spChg>
        <pc:picChg chg="add mod">
          <ac:chgData name="Lince, Ken" userId="055f17cc-7fdd-4bee-9aba-59a620b4e71d" providerId="ADAL" clId="{7BE9C3D0-A37D-4B92-AA43-BC61A7CC6E35}" dt="2026-05-05T16:43:21.267" v="134" actId="26606"/>
          <ac:picMkLst>
            <pc:docMk/>
            <pc:sldMk cId="816066221" sldId="294"/>
            <ac:picMk id="4" creationId="{2F30AD59-93B3-13EA-9CE4-B66083508B82}"/>
          </ac:picMkLst>
        </pc:picChg>
      </pc:sldChg>
      <pc:sldChg chg="delSp del mod modTransition modClrScheme chgLayout">
        <pc:chgData name="Lince, Ken" userId="055f17cc-7fdd-4bee-9aba-59a620b4e71d" providerId="ADAL" clId="{7BE9C3D0-A37D-4B92-AA43-BC61A7CC6E35}" dt="2026-05-06T19:18:16.699" v="211" actId="47"/>
        <pc:sldMkLst>
          <pc:docMk/>
          <pc:sldMk cId="140085689" sldId="297"/>
        </pc:sldMkLst>
      </pc:sldChg>
      <pc:sldChg chg="modTransition">
        <pc:chgData name="Lince, Ken" userId="055f17cc-7fdd-4bee-9aba-59a620b4e71d" providerId="ADAL" clId="{7BE9C3D0-A37D-4B92-AA43-BC61A7CC6E35}" dt="2026-05-07T03:32:34.930" v="234"/>
        <pc:sldMkLst>
          <pc:docMk/>
          <pc:sldMk cId="1932747017" sldId="299"/>
        </pc:sldMkLst>
      </pc:sldChg>
      <pc:sldChg chg="modTransition">
        <pc:chgData name="Lince, Ken" userId="055f17cc-7fdd-4bee-9aba-59a620b4e71d" providerId="ADAL" clId="{7BE9C3D0-A37D-4B92-AA43-BC61A7CC6E35}" dt="2026-05-07T03:32:34.930" v="234"/>
        <pc:sldMkLst>
          <pc:docMk/>
          <pc:sldMk cId="2569949358" sldId="300"/>
        </pc:sldMkLst>
      </pc:sldChg>
      <pc:sldChg chg="addSp delSp modSp mod modTransition">
        <pc:chgData name="Lince, Ken" userId="055f17cc-7fdd-4bee-9aba-59a620b4e71d" providerId="ADAL" clId="{7BE9C3D0-A37D-4B92-AA43-BC61A7CC6E35}" dt="2026-05-07T03:32:34.930" v="234"/>
        <pc:sldMkLst>
          <pc:docMk/>
          <pc:sldMk cId="3338516072" sldId="301"/>
        </pc:sldMkLst>
        <pc:spChg chg="add">
          <ac:chgData name="Lince, Ken" userId="055f17cc-7fdd-4bee-9aba-59a620b4e71d" providerId="ADAL" clId="{7BE9C3D0-A37D-4B92-AA43-BC61A7CC6E35}" dt="2026-05-05T16:59:26.053" v="138" actId="26606"/>
          <ac:spMkLst>
            <pc:docMk/>
            <pc:sldMk cId="3338516072" sldId="301"/>
            <ac:spMk id="1043" creationId="{42A4FC2C-047E-45A5-965D-8E1E3BF09BC6}"/>
          </ac:spMkLst>
        </pc:spChg>
        <pc:picChg chg="add mod">
          <ac:chgData name="Lince, Ken" userId="055f17cc-7fdd-4bee-9aba-59a620b4e71d" providerId="ADAL" clId="{7BE9C3D0-A37D-4B92-AA43-BC61A7CC6E35}" dt="2026-05-05T16:59:26.053" v="138" actId="26606"/>
          <ac:picMkLst>
            <pc:docMk/>
            <pc:sldMk cId="3338516072" sldId="301"/>
            <ac:picMk id="3" creationId="{354E8248-3FD5-7E3C-DA52-34600BC1FB09}"/>
          </ac:picMkLst>
        </pc:picChg>
      </pc:sldChg>
      <pc:sldChg chg="modTransition">
        <pc:chgData name="Lince, Ken" userId="055f17cc-7fdd-4bee-9aba-59a620b4e71d" providerId="ADAL" clId="{7BE9C3D0-A37D-4B92-AA43-BC61A7CC6E35}" dt="2026-05-07T03:32:34.930" v="234"/>
        <pc:sldMkLst>
          <pc:docMk/>
          <pc:sldMk cId="2480946752" sldId="303"/>
        </pc:sldMkLst>
      </pc:sldChg>
      <pc:sldChg chg="addSp delSp modSp new mod modTransition setBg modClrScheme chgLayout">
        <pc:chgData name="Lince, Ken" userId="055f17cc-7fdd-4bee-9aba-59a620b4e71d" providerId="ADAL" clId="{7BE9C3D0-A37D-4B92-AA43-BC61A7CC6E35}" dt="2026-05-07T03:32:34.930" v="234"/>
        <pc:sldMkLst>
          <pc:docMk/>
          <pc:sldMk cId="1448351324" sldId="304"/>
        </pc:sldMkLst>
        <pc:spChg chg="add">
          <ac:chgData name="Lince, Ken" userId="055f17cc-7fdd-4bee-9aba-59a620b4e71d" providerId="ADAL" clId="{7BE9C3D0-A37D-4B92-AA43-BC61A7CC6E35}" dt="2026-05-05T21:58:13.949" v="188" actId="26606"/>
          <ac:spMkLst>
            <pc:docMk/>
            <pc:sldMk cId="1448351324" sldId="304"/>
            <ac:spMk id="19" creationId="{42A4FC2C-047E-45A5-965D-8E1E3BF09BC6}"/>
          </ac:spMkLst>
        </pc:spChg>
        <pc:picChg chg="add mod">
          <ac:chgData name="Lince, Ken" userId="055f17cc-7fdd-4bee-9aba-59a620b4e71d" providerId="ADAL" clId="{7BE9C3D0-A37D-4B92-AA43-BC61A7CC6E35}" dt="2026-05-06T19:18:14.475" v="210"/>
          <ac:picMkLst>
            <pc:docMk/>
            <pc:sldMk cId="1448351324" sldId="304"/>
            <ac:picMk id="3" creationId="{7126FEEE-F7C5-4FE8-60C5-9A9AFDCD5D9C}"/>
          </ac:picMkLst>
        </pc:picChg>
        <pc:picChg chg="add del mod">
          <ac:chgData name="Lince, Ken" userId="055f17cc-7fdd-4bee-9aba-59a620b4e71d" providerId="ADAL" clId="{7BE9C3D0-A37D-4B92-AA43-BC61A7CC6E35}" dt="2026-05-06T19:18:13.589" v="208" actId="478"/>
          <ac:picMkLst>
            <pc:docMk/>
            <pc:sldMk cId="1448351324" sldId="304"/>
            <ac:picMk id="6" creationId="{94995304-E566-8B3C-F0A8-79BEF6E0300A}"/>
          </ac:picMkLst>
        </pc:picChg>
      </pc:sldChg>
      <pc:sldChg chg="addSp delSp modSp new mod ord modTransition setBg">
        <pc:chgData name="Lince, Ken" userId="055f17cc-7fdd-4bee-9aba-59a620b4e71d" providerId="ADAL" clId="{7BE9C3D0-A37D-4B92-AA43-BC61A7CC6E35}" dt="2026-05-07T03:32:34.930" v="234"/>
        <pc:sldMkLst>
          <pc:docMk/>
          <pc:sldMk cId="2701887698" sldId="305"/>
        </pc:sldMkLst>
        <pc:spChg chg="add">
          <ac:chgData name="Lince, Ken" userId="055f17cc-7fdd-4bee-9aba-59a620b4e71d" providerId="ADAL" clId="{7BE9C3D0-A37D-4B92-AA43-BC61A7CC6E35}" dt="2026-05-04T22:59:23.956" v="15" actId="26606"/>
          <ac:spMkLst>
            <pc:docMk/>
            <pc:sldMk cId="2701887698" sldId="305"/>
            <ac:spMk id="13" creationId="{42A4FC2C-047E-45A5-965D-8E1E3BF09BC6}"/>
          </ac:spMkLst>
        </pc:spChg>
        <pc:picChg chg="add mod">
          <ac:chgData name="Lince, Ken" userId="055f17cc-7fdd-4bee-9aba-59a620b4e71d" providerId="ADAL" clId="{7BE9C3D0-A37D-4B92-AA43-BC61A7CC6E35}" dt="2026-05-04T22:59:23.956" v="15" actId="26606"/>
          <ac:picMkLst>
            <pc:docMk/>
            <pc:sldMk cId="2701887698" sldId="305"/>
            <ac:picMk id="5" creationId="{AC78965A-BEAE-35A2-0045-8E3BF3F6E443}"/>
          </ac:picMkLst>
        </pc:picChg>
      </pc:sldChg>
      <pc:sldChg chg="addSp modSp new mod ord modTransition setBg modShow">
        <pc:chgData name="Lince, Ken" userId="055f17cc-7fdd-4bee-9aba-59a620b4e71d" providerId="ADAL" clId="{7BE9C3D0-A37D-4B92-AA43-BC61A7CC6E35}" dt="2026-05-07T18:03:14.704" v="276" actId="729"/>
        <pc:sldMkLst>
          <pc:docMk/>
          <pc:sldMk cId="3995535863" sldId="306"/>
        </pc:sldMkLst>
        <pc:spChg chg="add">
          <ac:chgData name="Lince, Ken" userId="055f17cc-7fdd-4bee-9aba-59a620b4e71d" providerId="ADAL" clId="{7BE9C3D0-A37D-4B92-AA43-BC61A7CC6E35}" dt="2026-05-05T02:01:50.237" v="51" actId="26606"/>
          <ac:spMkLst>
            <pc:docMk/>
            <pc:sldMk cId="3995535863" sldId="306"/>
            <ac:spMk id="8" creationId="{42A4FC2C-047E-45A5-965D-8E1E3BF09BC6}"/>
          </ac:spMkLst>
        </pc:spChg>
        <pc:picChg chg="add mod">
          <ac:chgData name="Lince, Ken" userId="055f17cc-7fdd-4bee-9aba-59a620b4e71d" providerId="ADAL" clId="{7BE9C3D0-A37D-4B92-AA43-BC61A7CC6E35}" dt="2026-05-05T02:01:50.237" v="51" actId="26606"/>
          <ac:picMkLst>
            <pc:docMk/>
            <pc:sldMk cId="3995535863" sldId="306"/>
            <ac:picMk id="3" creationId="{71BC7E0A-549B-35A6-DE42-6CAFA24FB9B1}"/>
          </ac:picMkLst>
        </pc:picChg>
      </pc:sldChg>
      <pc:sldChg chg="addSp delSp modSp new mod ord modTransition setBg modShow">
        <pc:chgData name="Lince, Ken" userId="055f17cc-7fdd-4bee-9aba-59a620b4e71d" providerId="ADAL" clId="{7BE9C3D0-A37D-4B92-AA43-BC61A7CC6E35}" dt="2026-05-07T18:03:18.603" v="277" actId="729"/>
        <pc:sldMkLst>
          <pc:docMk/>
          <pc:sldMk cId="3316219346" sldId="307"/>
        </pc:sldMkLst>
        <pc:spChg chg="add">
          <ac:chgData name="Lince, Ken" userId="055f17cc-7fdd-4bee-9aba-59a620b4e71d" providerId="ADAL" clId="{7BE9C3D0-A37D-4B92-AA43-BC61A7CC6E35}" dt="2026-05-05T02:24:00.877" v="58" actId="26606"/>
          <ac:spMkLst>
            <pc:docMk/>
            <pc:sldMk cId="3316219346" sldId="307"/>
            <ac:spMk id="13" creationId="{42A4FC2C-047E-45A5-965D-8E1E3BF09BC6}"/>
          </ac:spMkLst>
        </pc:spChg>
        <pc:picChg chg="add mod">
          <ac:chgData name="Lince, Ken" userId="055f17cc-7fdd-4bee-9aba-59a620b4e71d" providerId="ADAL" clId="{7BE9C3D0-A37D-4B92-AA43-BC61A7CC6E35}" dt="2026-05-05T02:24:00.877" v="58" actId="26606"/>
          <ac:picMkLst>
            <pc:docMk/>
            <pc:sldMk cId="3316219346" sldId="307"/>
            <ac:picMk id="5" creationId="{D2373AC5-A1B8-E41A-ED0F-9FB0FF2EBC46}"/>
          </ac:picMkLst>
        </pc:picChg>
      </pc:sldChg>
      <pc:sldChg chg="addSp delSp modSp new mod ord modTransition setBg modShow">
        <pc:chgData name="Lince, Ken" userId="055f17cc-7fdd-4bee-9aba-59a620b4e71d" providerId="ADAL" clId="{7BE9C3D0-A37D-4B92-AA43-BC61A7CC6E35}" dt="2026-05-07T05:00:44.317" v="252"/>
        <pc:sldMkLst>
          <pc:docMk/>
          <pc:sldMk cId="3203538670" sldId="308"/>
        </pc:sldMkLst>
        <pc:spChg chg="add mod">
          <ac:chgData name="Lince, Ken" userId="055f17cc-7fdd-4bee-9aba-59a620b4e71d" providerId="ADAL" clId="{7BE9C3D0-A37D-4B92-AA43-BC61A7CC6E35}" dt="2026-05-05T04:59:50.907" v="126" actId="208"/>
          <ac:spMkLst>
            <pc:docMk/>
            <pc:sldMk cId="3203538670" sldId="308"/>
            <ac:spMk id="11" creationId="{14BE795F-9E99-F3ED-D1AE-CEDC04B2ABE1}"/>
          </ac:spMkLst>
        </pc:spChg>
        <pc:spChg chg="add del">
          <ac:chgData name="Lince, Ken" userId="055f17cc-7fdd-4bee-9aba-59a620b4e71d" providerId="ADAL" clId="{7BE9C3D0-A37D-4B92-AA43-BC61A7CC6E35}" dt="2026-05-05T04:58:23.916" v="113" actId="26606"/>
          <ac:spMkLst>
            <pc:docMk/>
            <pc:sldMk cId="3203538670" sldId="308"/>
            <ac:spMk id="13" creationId="{42A4FC2C-047E-45A5-965D-8E1E3BF09BC6}"/>
          </ac:spMkLst>
        </pc:spChg>
        <pc:picChg chg="add mod">
          <ac:chgData name="Lince, Ken" userId="055f17cc-7fdd-4bee-9aba-59a620b4e71d" providerId="ADAL" clId="{7BE9C3D0-A37D-4B92-AA43-BC61A7CC6E35}" dt="2026-05-05T04:59:16.864" v="123" actId="1035"/>
          <ac:picMkLst>
            <pc:docMk/>
            <pc:sldMk cId="3203538670" sldId="308"/>
            <ac:picMk id="10" creationId="{C2301752-DDFE-EA37-F6C7-D90D2B07CBD2}"/>
          </ac:picMkLst>
        </pc:picChg>
      </pc:sldChg>
      <pc:sldChg chg="addSp modSp new mod ord modTransition setBg">
        <pc:chgData name="Lince, Ken" userId="055f17cc-7fdd-4bee-9aba-59a620b4e71d" providerId="ADAL" clId="{7BE9C3D0-A37D-4B92-AA43-BC61A7CC6E35}" dt="2026-05-07T03:32:34.930" v="234"/>
        <pc:sldMkLst>
          <pc:docMk/>
          <pc:sldMk cId="2188281912" sldId="309"/>
        </pc:sldMkLst>
        <pc:spChg chg="add">
          <ac:chgData name="Lince, Ken" userId="055f17cc-7fdd-4bee-9aba-59a620b4e71d" providerId="ADAL" clId="{7BE9C3D0-A37D-4B92-AA43-BC61A7CC6E35}" dt="2026-05-05T17:21:51.604" v="141" actId="26606"/>
          <ac:spMkLst>
            <pc:docMk/>
            <pc:sldMk cId="2188281912" sldId="309"/>
            <ac:spMk id="8" creationId="{42A4FC2C-047E-45A5-965D-8E1E3BF09BC6}"/>
          </ac:spMkLst>
        </pc:spChg>
        <pc:picChg chg="add mod">
          <ac:chgData name="Lince, Ken" userId="055f17cc-7fdd-4bee-9aba-59a620b4e71d" providerId="ADAL" clId="{7BE9C3D0-A37D-4B92-AA43-BC61A7CC6E35}" dt="2026-05-05T17:21:51.604" v="141" actId="26606"/>
          <ac:picMkLst>
            <pc:docMk/>
            <pc:sldMk cId="2188281912" sldId="309"/>
            <ac:picMk id="3" creationId="{EEECC5E4-3EFC-BE6D-C9AA-76F926232125}"/>
          </ac:picMkLst>
        </pc:picChg>
      </pc:sldChg>
      <pc:sldChg chg="addSp delSp modSp new mod modTransition modClrScheme modAnim modShow chgLayout">
        <pc:chgData name="Lince, Ken" userId="055f17cc-7fdd-4bee-9aba-59a620b4e71d" providerId="ADAL" clId="{7BE9C3D0-A37D-4B92-AA43-BC61A7CC6E35}" dt="2026-05-07T03:32:34.930" v="234"/>
        <pc:sldMkLst>
          <pc:docMk/>
          <pc:sldMk cId="4084493587" sldId="310"/>
        </pc:sldMkLst>
        <pc:picChg chg="add mod">
          <ac:chgData name="Lince, Ken" userId="055f17cc-7fdd-4bee-9aba-59a620b4e71d" providerId="ADAL" clId="{7BE9C3D0-A37D-4B92-AA43-BC61A7CC6E35}" dt="2026-05-05T18:07:31.213" v="158" actId="1440"/>
          <ac:picMkLst>
            <pc:docMk/>
            <pc:sldMk cId="4084493587" sldId="310"/>
            <ac:picMk id="5" creationId="{894AC06D-DAA6-10DA-21A3-65B1AA33FFE5}"/>
          </ac:picMkLst>
        </pc:picChg>
        <pc:picChg chg="add mod">
          <ac:chgData name="Lince, Ken" userId="055f17cc-7fdd-4bee-9aba-59a620b4e71d" providerId="ADAL" clId="{7BE9C3D0-A37D-4B92-AA43-BC61A7CC6E35}" dt="2026-05-05T18:07:58.030" v="161" actId="1440"/>
          <ac:picMkLst>
            <pc:docMk/>
            <pc:sldMk cId="4084493587" sldId="310"/>
            <ac:picMk id="7" creationId="{611BABE2-B2D6-DB8C-AD86-B83B3F58F96C}"/>
          </ac:picMkLst>
        </pc:picChg>
        <pc:picChg chg="add mod">
          <ac:chgData name="Lince, Ken" userId="055f17cc-7fdd-4bee-9aba-59a620b4e71d" providerId="ADAL" clId="{7BE9C3D0-A37D-4B92-AA43-BC61A7CC6E35}" dt="2026-05-05T18:08:15.171" v="164" actId="1440"/>
          <ac:picMkLst>
            <pc:docMk/>
            <pc:sldMk cId="4084493587" sldId="310"/>
            <ac:picMk id="9" creationId="{5161D9CA-EFD7-1F09-2A10-2C3FC82D8E75}"/>
          </ac:picMkLst>
        </pc:picChg>
        <pc:picChg chg="add mod">
          <ac:chgData name="Lince, Ken" userId="055f17cc-7fdd-4bee-9aba-59a620b4e71d" providerId="ADAL" clId="{7BE9C3D0-A37D-4B92-AA43-BC61A7CC6E35}" dt="2026-05-05T18:08:31.551" v="168" actId="1440"/>
          <ac:picMkLst>
            <pc:docMk/>
            <pc:sldMk cId="4084493587" sldId="310"/>
            <ac:picMk id="11" creationId="{05D511C3-2963-2E81-E270-CEAB4F6D01B9}"/>
          </ac:picMkLst>
        </pc:picChg>
        <pc:picChg chg="add mod">
          <ac:chgData name="Lince, Ken" userId="055f17cc-7fdd-4bee-9aba-59a620b4e71d" providerId="ADAL" clId="{7BE9C3D0-A37D-4B92-AA43-BC61A7CC6E35}" dt="2026-05-05T18:08:56.988" v="171" actId="1440"/>
          <ac:picMkLst>
            <pc:docMk/>
            <pc:sldMk cId="4084493587" sldId="310"/>
            <ac:picMk id="13" creationId="{BB38E35C-382C-DD62-4D82-1C54ACEC866C}"/>
          </ac:picMkLst>
        </pc:picChg>
        <pc:picChg chg="add mod">
          <ac:chgData name="Lince, Ken" userId="055f17cc-7fdd-4bee-9aba-59a620b4e71d" providerId="ADAL" clId="{7BE9C3D0-A37D-4B92-AA43-BC61A7CC6E35}" dt="2026-05-05T18:16:56.061" v="175" actId="1440"/>
          <ac:picMkLst>
            <pc:docMk/>
            <pc:sldMk cId="4084493587" sldId="310"/>
            <ac:picMk id="15" creationId="{6BA1410D-8F9D-4828-73F8-74BA88DC431C}"/>
          </ac:picMkLst>
        </pc:picChg>
      </pc:sldChg>
      <pc:sldChg chg="addSp delSp modSp new mod ord modTransition setBg">
        <pc:chgData name="Lince, Ken" userId="055f17cc-7fdd-4bee-9aba-59a620b4e71d" providerId="ADAL" clId="{7BE9C3D0-A37D-4B92-AA43-BC61A7CC6E35}" dt="2026-05-07T03:32:34.930" v="234"/>
        <pc:sldMkLst>
          <pc:docMk/>
          <pc:sldMk cId="1893968279" sldId="311"/>
        </pc:sldMkLst>
        <pc:spChg chg="add">
          <ac:chgData name="Lince, Ken" userId="055f17cc-7fdd-4bee-9aba-59a620b4e71d" providerId="ADAL" clId="{7BE9C3D0-A37D-4B92-AA43-BC61A7CC6E35}" dt="2026-05-05T18:06:10.485" v="153" actId="26606"/>
          <ac:spMkLst>
            <pc:docMk/>
            <pc:sldMk cId="1893968279" sldId="311"/>
            <ac:spMk id="12" creationId="{42A4FC2C-047E-45A5-965D-8E1E3BF09BC6}"/>
          </ac:spMkLst>
        </pc:spChg>
        <pc:picChg chg="add mod">
          <ac:chgData name="Lince, Ken" userId="055f17cc-7fdd-4bee-9aba-59a620b4e71d" providerId="ADAL" clId="{7BE9C3D0-A37D-4B92-AA43-BC61A7CC6E35}" dt="2026-05-05T18:06:10.485" v="153" actId="26606"/>
          <ac:picMkLst>
            <pc:docMk/>
            <pc:sldMk cId="1893968279" sldId="311"/>
            <ac:picMk id="7" creationId="{4E528712-2F2D-0407-9B87-3BADC35F40B8}"/>
          </ac:picMkLst>
        </pc:picChg>
      </pc:sldChg>
      <pc:sldChg chg="addSp delSp modSp new mod modTransition setBg modClrScheme chgLayout">
        <pc:chgData name="Lince, Ken" userId="055f17cc-7fdd-4bee-9aba-59a620b4e71d" providerId="ADAL" clId="{7BE9C3D0-A37D-4B92-AA43-BC61A7CC6E35}" dt="2026-05-07T03:32:34.930" v="234"/>
        <pc:sldMkLst>
          <pc:docMk/>
          <pc:sldMk cId="1454845188" sldId="312"/>
        </pc:sldMkLst>
        <pc:spChg chg="add del mod">
          <ac:chgData name="Lince, Ken" userId="055f17cc-7fdd-4bee-9aba-59a620b4e71d" providerId="ADAL" clId="{7BE9C3D0-A37D-4B92-AA43-BC61A7CC6E35}" dt="2026-05-06T00:00:28.863" v="199" actId="478"/>
          <ac:spMkLst>
            <pc:docMk/>
            <pc:sldMk cId="1454845188" sldId="312"/>
            <ac:spMk id="9" creationId="{8E1BB292-6450-6CE7-B4AC-E8561278465B}"/>
          </ac:spMkLst>
        </pc:spChg>
        <pc:spChg chg="add">
          <ac:chgData name="Lince, Ken" userId="055f17cc-7fdd-4bee-9aba-59a620b4e71d" providerId="ADAL" clId="{7BE9C3D0-A37D-4B92-AA43-BC61A7CC6E35}" dt="2026-05-05T21:36:55.405" v="185" actId="26606"/>
          <ac:spMkLst>
            <pc:docMk/>
            <pc:sldMk cId="1454845188" sldId="312"/>
            <ac:spMk id="15" creationId="{42A4FC2C-047E-45A5-965D-8E1E3BF09BC6}"/>
          </ac:spMkLst>
        </pc:spChg>
        <pc:picChg chg="add mod">
          <ac:chgData name="Lince, Ken" userId="055f17cc-7fdd-4bee-9aba-59a620b4e71d" providerId="ADAL" clId="{7BE9C3D0-A37D-4B92-AA43-BC61A7CC6E35}" dt="2026-05-05T21:36:55.405" v="185" actId="26606"/>
          <ac:picMkLst>
            <pc:docMk/>
            <pc:sldMk cId="1454845188" sldId="312"/>
            <ac:picMk id="7" creationId="{7D22073A-0719-986C-3DA8-BB91DDFDA63D}"/>
          </ac:picMkLst>
        </pc:picChg>
      </pc:sldChg>
      <pc:sldChg chg="addSp delSp modSp new mod modTransition setBg">
        <pc:chgData name="Lince, Ken" userId="055f17cc-7fdd-4bee-9aba-59a620b4e71d" providerId="ADAL" clId="{7BE9C3D0-A37D-4B92-AA43-BC61A7CC6E35}" dt="2026-05-07T03:32:34.930" v="234"/>
        <pc:sldMkLst>
          <pc:docMk/>
          <pc:sldMk cId="1777036845" sldId="313"/>
        </pc:sldMkLst>
        <pc:spChg chg="add del">
          <ac:chgData name="Lince, Ken" userId="055f17cc-7fdd-4bee-9aba-59a620b4e71d" providerId="ADAL" clId="{7BE9C3D0-A37D-4B92-AA43-BC61A7CC6E35}" dt="2026-05-06T20:09:50.719" v="217" actId="22"/>
          <ac:spMkLst>
            <pc:docMk/>
            <pc:sldMk cId="1777036845" sldId="313"/>
            <ac:spMk id="5" creationId="{788B324E-5B26-DFAE-82E1-2F46A4D4225D}"/>
          </ac:spMkLst>
        </pc:spChg>
        <pc:spChg chg="add del">
          <ac:chgData name="Lince, Ken" userId="055f17cc-7fdd-4bee-9aba-59a620b4e71d" providerId="ADAL" clId="{7BE9C3D0-A37D-4B92-AA43-BC61A7CC6E35}" dt="2026-05-06T20:11:28.126" v="220" actId="26606"/>
          <ac:spMkLst>
            <pc:docMk/>
            <pc:sldMk cId="1777036845" sldId="313"/>
            <ac:spMk id="8" creationId="{42A4FC2C-047E-45A5-965D-8E1E3BF09BC6}"/>
          </ac:spMkLst>
        </pc:spChg>
        <pc:spChg chg="add del">
          <ac:chgData name="Lince, Ken" userId="055f17cc-7fdd-4bee-9aba-59a620b4e71d" providerId="ADAL" clId="{7BE9C3D0-A37D-4B92-AA43-BC61A7CC6E35}" dt="2026-05-07T03:01:51.747" v="224" actId="26606"/>
          <ac:spMkLst>
            <pc:docMk/>
            <pc:sldMk cId="1777036845" sldId="313"/>
            <ac:spMk id="13" creationId="{42A4FC2C-047E-45A5-965D-8E1E3BF09BC6}"/>
          </ac:spMkLst>
        </pc:spChg>
        <pc:spChg chg="add del">
          <ac:chgData name="Lince, Ken" userId="055f17cc-7fdd-4bee-9aba-59a620b4e71d" providerId="ADAL" clId="{7BE9C3D0-A37D-4B92-AA43-BC61A7CC6E35}" dt="2026-05-07T03:20:34.004" v="228" actId="26606"/>
          <ac:spMkLst>
            <pc:docMk/>
            <pc:sldMk cId="1777036845" sldId="313"/>
            <ac:spMk id="18" creationId="{42A4FC2C-047E-45A5-965D-8E1E3BF09BC6}"/>
          </ac:spMkLst>
        </pc:spChg>
        <pc:spChg chg="add">
          <ac:chgData name="Lince, Ken" userId="055f17cc-7fdd-4bee-9aba-59a620b4e71d" providerId="ADAL" clId="{7BE9C3D0-A37D-4B92-AA43-BC61A7CC6E35}" dt="2026-05-07T03:20:34.004" v="228" actId="26606"/>
          <ac:spMkLst>
            <pc:docMk/>
            <pc:sldMk cId="1777036845" sldId="313"/>
            <ac:spMk id="23" creationId="{42A4FC2C-047E-45A5-965D-8E1E3BF09BC6}"/>
          </ac:spMkLst>
        </pc:spChg>
        <pc:picChg chg="add del mod">
          <ac:chgData name="Lince, Ken" userId="055f17cc-7fdd-4bee-9aba-59a620b4e71d" providerId="ADAL" clId="{7BE9C3D0-A37D-4B92-AA43-BC61A7CC6E35}" dt="2026-05-06T20:09:44.447" v="215" actId="478"/>
          <ac:picMkLst>
            <pc:docMk/>
            <pc:sldMk cId="1777036845" sldId="313"/>
            <ac:picMk id="3" creationId="{B1A4BC93-6489-B0A9-34C2-D5FF45D20584}"/>
          </ac:picMkLst>
        </pc:picChg>
        <pc:picChg chg="add del mod">
          <ac:chgData name="Lince, Ken" userId="055f17cc-7fdd-4bee-9aba-59a620b4e71d" providerId="ADAL" clId="{7BE9C3D0-A37D-4B92-AA43-BC61A7CC6E35}" dt="2026-05-07T02:33:38.756" v="221" actId="478"/>
          <ac:picMkLst>
            <pc:docMk/>
            <pc:sldMk cId="1777036845" sldId="313"/>
            <ac:picMk id="7" creationId="{B71D2F96-3AB3-8EE9-A526-F9A636F75FF8}"/>
          </ac:picMkLst>
        </pc:picChg>
        <pc:picChg chg="add del mod">
          <ac:chgData name="Lince, Ken" userId="055f17cc-7fdd-4bee-9aba-59a620b4e71d" providerId="ADAL" clId="{7BE9C3D0-A37D-4B92-AA43-BC61A7CC6E35}" dt="2026-05-07T03:20:30.491" v="225" actId="478"/>
          <ac:picMkLst>
            <pc:docMk/>
            <pc:sldMk cId="1777036845" sldId="313"/>
            <ac:picMk id="10" creationId="{13B00753-1319-CD1A-AE80-535BE04582F2}"/>
          </ac:picMkLst>
        </pc:picChg>
        <pc:picChg chg="add mod">
          <ac:chgData name="Lince, Ken" userId="055f17cc-7fdd-4bee-9aba-59a620b4e71d" providerId="ADAL" clId="{7BE9C3D0-A37D-4B92-AA43-BC61A7CC6E35}" dt="2026-05-07T03:20:34.004" v="228" actId="26606"/>
          <ac:picMkLst>
            <pc:docMk/>
            <pc:sldMk cId="1777036845" sldId="313"/>
            <ac:picMk id="12" creationId="{A07CFC1F-AF89-F11A-2EF5-F4426CEC5444}"/>
          </ac:picMkLst>
        </pc:picChg>
      </pc:sldChg>
      <pc:sldChg chg="addSp delSp modSp new mod ord modTransition setBg">
        <pc:chgData name="Lince, Ken" userId="055f17cc-7fdd-4bee-9aba-59a620b4e71d" providerId="ADAL" clId="{7BE9C3D0-A37D-4B92-AA43-BC61A7CC6E35}" dt="2026-05-07T04:33:19.028" v="250"/>
        <pc:sldMkLst>
          <pc:docMk/>
          <pc:sldMk cId="646000392" sldId="314"/>
        </pc:sldMkLst>
        <pc:spChg chg="add del">
          <ac:chgData name="Lince, Ken" userId="055f17cc-7fdd-4bee-9aba-59a620b4e71d" providerId="ADAL" clId="{7BE9C3D0-A37D-4B92-AA43-BC61A7CC6E35}" dt="2026-05-07T03:31:24.838" v="233" actId="26606"/>
          <ac:spMkLst>
            <pc:docMk/>
            <pc:sldMk cId="646000392" sldId="314"/>
            <ac:spMk id="8" creationId="{42A4FC2C-047E-45A5-965D-8E1E3BF09BC6}"/>
          </ac:spMkLst>
        </pc:spChg>
        <pc:picChg chg="add mod">
          <ac:chgData name="Lince, Ken" userId="055f17cc-7fdd-4bee-9aba-59a620b4e71d" providerId="ADAL" clId="{7BE9C3D0-A37D-4B92-AA43-BC61A7CC6E35}" dt="2026-05-07T03:31:24.838" v="233" actId="26606"/>
          <ac:picMkLst>
            <pc:docMk/>
            <pc:sldMk cId="646000392" sldId="314"/>
            <ac:picMk id="3" creationId="{23C8D2BF-D2A3-F1FF-7CED-F2175655A422}"/>
          </ac:picMkLst>
        </pc:picChg>
      </pc:sldChg>
      <pc:sldChg chg="addSp delSp modSp new mod ord">
        <pc:chgData name="Lince, Ken" userId="055f17cc-7fdd-4bee-9aba-59a620b4e71d" providerId="ADAL" clId="{7BE9C3D0-A37D-4B92-AA43-BC61A7CC6E35}" dt="2026-05-07T14:16:51.163" v="258"/>
        <pc:sldMkLst>
          <pc:docMk/>
          <pc:sldMk cId="620891809" sldId="315"/>
        </pc:sldMkLst>
        <pc:spChg chg="del">
          <ac:chgData name="Lince, Ken" userId="055f17cc-7fdd-4bee-9aba-59a620b4e71d" providerId="ADAL" clId="{7BE9C3D0-A37D-4B92-AA43-BC61A7CC6E35}" dt="2026-05-07T03:39:58.143" v="238" actId="478"/>
          <ac:spMkLst>
            <pc:docMk/>
            <pc:sldMk cId="620891809" sldId="315"/>
            <ac:spMk id="2" creationId="{76C15E77-FC99-FE7B-AC4D-9E791E1A212B}"/>
          </ac:spMkLst>
        </pc:spChg>
        <pc:spChg chg="add del">
          <ac:chgData name="Lince, Ken" userId="055f17cc-7fdd-4bee-9aba-59a620b4e71d" providerId="ADAL" clId="{7BE9C3D0-A37D-4B92-AA43-BC61A7CC6E35}" dt="2026-05-07T03:40:50.589" v="244" actId="478"/>
          <ac:spMkLst>
            <pc:docMk/>
            <pc:sldMk cId="620891809" sldId="315"/>
            <ac:spMk id="4" creationId="{2FC89FB7-8A2E-BF26-474F-1D07B5EDD4DE}"/>
          </ac:spMkLst>
        </pc:spChg>
        <pc:picChg chg="add del mod">
          <ac:chgData name="Lince, Ken" userId="055f17cc-7fdd-4bee-9aba-59a620b4e71d" providerId="ADAL" clId="{7BE9C3D0-A37D-4B92-AA43-BC61A7CC6E35}" dt="2026-05-07T03:50:19.879" v="246" actId="478"/>
          <ac:picMkLst>
            <pc:docMk/>
            <pc:sldMk cId="620891809" sldId="315"/>
            <ac:picMk id="6" creationId="{384FA5AE-6E61-522C-11EC-A6551C8FDB21}"/>
          </ac:picMkLst>
        </pc:picChg>
        <pc:picChg chg="add mod">
          <ac:chgData name="Lince, Ken" userId="055f17cc-7fdd-4bee-9aba-59a620b4e71d" providerId="ADAL" clId="{7BE9C3D0-A37D-4B92-AA43-BC61A7CC6E35}" dt="2026-05-07T03:50:20.249" v="248"/>
          <ac:picMkLst>
            <pc:docMk/>
            <pc:sldMk cId="620891809" sldId="315"/>
            <ac:picMk id="8" creationId="{DF9DECC4-D242-A1CC-7492-593E9F699C5B}"/>
          </ac:picMkLst>
        </pc:picChg>
      </pc:sldChg>
      <pc:sldChg chg="addSp delSp modSp new mod ord setBg modShow">
        <pc:chgData name="Lince, Ken" userId="055f17cc-7fdd-4bee-9aba-59a620b4e71d" providerId="ADAL" clId="{7BE9C3D0-A37D-4B92-AA43-BC61A7CC6E35}" dt="2026-05-07T18:03:11.569" v="275" actId="729"/>
        <pc:sldMkLst>
          <pc:docMk/>
          <pc:sldMk cId="1322970338" sldId="316"/>
        </pc:sldMkLst>
        <pc:spChg chg="add del">
          <ac:chgData name="Lince, Ken" userId="055f17cc-7fdd-4bee-9aba-59a620b4e71d" providerId="ADAL" clId="{7BE9C3D0-A37D-4B92-AA43-BC61A7CC6E35}" dt="2026-05-07T17:37:45.038" v="274" actId="26606"/>
          <ac:spMkLst>
            <pc:docMk/>
            <pc:sldMk cId="1322970338" sldId="316"/>
            <ac:spMk id="8" creationId="{42A4FC2C-047E-45A5-965D-8E1E3BF09BC6}"/>
          </ac:spMkLst>
        </pc:spChg>
        <pc:spChg chg="add">
          <ac:chgData name="Lince, Ken" userId="055f17cc-7fdd-4bee-9aba-59a620b4e71d" providerId="ADAL" clId="{7BE9C3D0-A37D-4B92-AA43-BC61A7CC6E35}" dt="2026-05-07T17:37:45.038" v="274" actId="26606"/>
          <ac:spMkLst>
            <pc:docMk/>
            <pc:sldMk cId="1322970338" sldId="316"/>
            <ac:spMk id="13" creationId="{42A4FC2C-047E-45A5-965D-8E1E3BF09BC6}"/>
          </ac:spMkLst>
        </pc:spChg>
        <pc:picChg chg="add del mod">
          <ac:chgData name="Lince, Ken" userId="055f17cc-7fdd-4bee-9aba-59a620b4e71d" providerId="ADAL" clId="{7BE9C3D0-A37D-4B92-AA43-BC61A7CC6E35}" dt="2026-05-07T17:37:39.093" v="271" actId="478"/>
          <ac:picMkLst>
            <pc:docMk/>
            <pc:sldMk cId="1322970338" sldId="316"/>
            <ac:picMk id="3" creationId="{D7CD8387-7450-ABE0-9202-2FEFC8480152}"/>
          </ac:picMkLst>
        </pc:picChg>
        <pc:picChg chg="add mod">
          <ac:chgData name="Lince, Ken" userId="055f17cc-7fdd-4bee-9aba-59a620b4e71d" providerId="ADAL" clId="{7BE9C3D0-A37D-4B92-AA43-BC61A7CC6E35}" dt="2026-05-07T17:37:45.038" v="274" actId="26606"/>
          <ac:picMkLst>
            <pc:docMk/>
            <pc:sldMk cId="1322970338" sldId="316"/>
            <ac:picMk id="4" creationId="{80A31410-9803-79C6-EC40-F43974FC401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BA9E0-4872-483D-8A7A-7607CAD1C63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E821D-2D5E-4C37-8FE3-2BD3BB20B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41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HAD TO BE HANDS ON</a:t>
            </a:r>
          </a:p>
          <a:p>
            <a:r>
              <a:rPr lang="en-US" dirty="0"/>
              <a:t>HAD TO RESONATE WITH SENIOR LEADERS</a:t>
            </a:r>
            <a:br>
              <a:rPr lang="en-US" dirty="0"/>
            </a:br>
            <a:r>
              <a:rPr lang="en-US" dirty="0"/>
              <a:t>HAD TO CREATE AN AGENT</a:t>
            </a:r>
          </a:p>
          <a:p>
            <a:endParaRPr lang="en-US" dirty="0"/>
          </a:p>
          <a:p>
            <a:r>
              <a:rPr lang="en-US" dirty="0"/>
              <a:t>INTO FOLLOW UP WITH LEADERS</a:t>
            </a:r>
          </a:p>
          <a:p>
            <a:r>
              <a:rPr lang="en-US" dirty="0"/>
              <a:t>WHAT AGENTS ARE YOU MAKING?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1CFDA-771F-5D47-9E6C-43224FAD81A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04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FEEDBACK WAS PHENOM</a:t>
            </a:r>
          </a:p>
          <a:p>
            <a:r>
              <a:rPr lang="en-US" dirty="0"/>
              <a:t>LEADERS USE IT THEIR OWN WAY</a:t>
            </a:r>
          </a:p>
          <a:p>
            <a:r>
              <a:rPr lang="en-US" dirty="0"/>
              <a:t>ASKING QUESTIONS – LEADS TO “AGENT CONVO”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1CFDA-771F-5D47-9E6C-43224FAD81A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07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E821D-2D5E-4C37-8FE3-2BD3BB20B7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64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1CFDA-771F-5D47-9E6C-43224FAD81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174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E821D-2D5E-4C37-8FE3-2BD3BB20B7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45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5EF5-DFC8-1262-80AB-F1403F300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526E7C-DEF7-A4D0-B575-06F7CD387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5CD3F-5F0C-C805-6BB2-86222FD63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92CB-6048-4D4E-B2D2-7BA26141744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D4557-7FB6-EF0E-6D89-035994031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1C5E3-28D8-7C37-39AA-518210EEF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3F9B-D1FB-491B-8294-BFDD3B93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1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8461-A0D3-51A5-1D7E-F25B0DBD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98491E-E6E7-CF4F-114C-1D0A4A852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9AE0-EC87-E438-6E47-D5C32250B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92CB-6048-4D4E-B2D2-7BA26141744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B963C-2E40-9870-76F4-FF024AD6C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A8BEE-2F7F-43ED-B691-E7009EDE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3F9B-D1FB-491B-8294-BFDD3B93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9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E0343D-1906-950D-8723-D856722C6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9BDD1-195E-287D-E6DA-31DD844B7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6B5AE-47D8-2EF9-4F0D-C8FEE83BA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92CB-6048-4D4E-B2D2-7BA26141744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3E9B4-BC5E-1E8D-E951-C694BBC1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0DB90-F5F6-A97A-460E-41AB1D7B0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3F9B-D1FB-491B-8294-BFDD3B93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69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Only - Teal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884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Only - White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89E746-CA58-7241-B348-299A8B8094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375A3-6754-A643-BE7D-1492105DD2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4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36459-6500-F74A-A031-3A47510D7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49FC-EE39-194E-AD0E-8E6921FEDA7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747A9-2438-954B-B26D-E4257248C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0D4EC-D5FA-934A-97A0-7995AB97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082A8C-83B4-D441-9289-7537A5A65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6549" y="363292"/>
            <a:ext cx="1820509" cy="35222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F57ABE5-AF3B-EF4F-BB11-B79EA884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4" y="55380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DB7C6F-7F97-0B43-9321-8B71A45E3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4" y="1825625"/>
            <a:ext cx="1042851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16DFFC-4F22-D043-9E29-352B0592A660}"/>
              </a:ext>
            </a:extLst>
          </p:cNvPr>
          <p:cNvCxnSpPr/>
          <p:nvPr userDrawn="1"/>
        </p:nvCxnSpPr>
        <p:spPr>
          <a:xfrm>
            <a:off x="1051820" y="730975"/>
            <a:ext cx="94311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l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ACC69-DA2A-8840-971A-1F680F22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4" y="55380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23172-C1A0-DC48-B902-8F7AAF04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4" y="1825625"/>
            <a:ext cx="498203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FFE13-7953-BA4A-B4C4-38A81D2C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49FC-EE39-194E-AD0E-8E6921FEDA7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D94D6-8847-1340-BECF-95006B88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7DEF0-D404-3C45-A592-9BFC70C0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CCF8E5-BCB7-3743-BFF2-24F9E6F08237}"/>
              </a:ext>
            </a:extLst>
          </p:cNvPr>
          <p:cNvCxnSpPr/>
          <p:nvPr userDrawn="1"/>
        </p:nvCxnSpPr>
        <p:spPr>
          <a:xfrm>
            <a:off x="1051820" y="730975"/>
            <a:ext cx="94311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0E9315-9A3F-BD4C-B9B2-BAFDF7F9EC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4686" y="1825625"/>
            <a:ext cx="498203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4BC2C6-4038-DF45-96D3-AC584861B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6549" y="363292"/>
            <a:ext cx="1820509" cy="3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0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5C0783-18D0-0349-AB71-670B289DCBD0}"/>
              </a:ext>
            </a:extLst>
          </p:cNvPr>
          <p:cNvSpPr/>
          <p:nvPr userDrawn="1"/>
        </p:nvSpPr>
        <p:spPr>
          <a:xfrm>
            <a:off x="0" y="2286000"/>
            <a:ext cx="12192000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D6580-1DA7-8140-B7CC-E56DFF5CF9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6549" y="363292"/>
            <a:ext cx="1820509" cy="352229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C069062-4F71-0944-826C-6E856E4FB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0AB49FC-EE39-194E-AD0E-8E6921FEDA7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49805C7-FCDD-7548-8E48-2AB7AFF3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81746B-23B1-6D45-BAF7-8D61830D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9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F02B22-4D38-294A-8E24-C8E34B8A74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541C9D-F941-FA4B-B048-F72FFBF4B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5204" y="378822"/>
            <a:ext cx="1782826" cy="343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36459-6500-F74A-A031-3A47510D7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49FC-EE39-194E-AD0E-8E6921FEDA7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747A9-2438-954B-B26D-E4257248C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0D4EC-D5FA-934A-97A0-7995AB97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57ABE5-AF3B-EF4F-BB11-B79EA884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4" y="55380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DB7C6F-7F97-0B43-9321-8B71A45E3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4" y="1825625"/>
            <a:ext cx="10428516" cy="435133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16DFFC-4F22-D043-9E29-352B0592A660}"/>
              </a:ext>
            </a:extLst>
          </p:cNvPr>
          <p:cNvCxnSpPr/>
          <p:nvPr userDrawn="1"/>
        </p:nvCxnSpPr>
        <p:spPr>
          <a:xfrm>
            <a:off x="1051820" y="730975"/>
            <a:ext cx="94311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62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19B52B-89C0-9749-9A91-96441FB384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ACC69-DA2A-8840-971A-1F680F22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4" y="55380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23172-C1A0-DC48-B902-8F7AAF04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4" y="1825625"/>
            <a:ext cx="4982030" cy="435133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FFE13-7953-BA4A-B4C4-38A81D2C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49FC-EE39-194E-AD0E-8E6921FEDA7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D94D6-8847-1340-BECF-95006B88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7DEF0-D404-3C45-A592-9BFC70C0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CCF8E5-BCB7-3743-BFF2-24F9E6F08237}"/>
              </a:ext>
            </a:extLst>
          </p:cNvPr>
          <p:cNvCxnSpPr/>
          <p:nvPr userDrawn="1"/>
        </p:nvCxnSpPr>
        <p:spPr>
          <a:xfrm>
            <a:off x="1051820" y="730975"/>
            <a:ext cx="94311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0E9315-9A3F-BD4C-B9B2-BAFDF7F9EC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4686" y="1825625"/>
            <a:ext cx="4982030" cy="435133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966525-45DC-5242-B8F4-65837E82E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5204" y="378822"/>
            <a:ext cx="1782826" cy="3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4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al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71B4D-05CF-8744-B3E4-AD937A36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49FC-EE39-194E-AD0E-8E6921FEDA7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F04DF0-417E-9940-838B-373E25472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E1335-9E89-6940-A650-7A2852AC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14A51-73C9-7246-B365-34F2EC7E9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6549" y="363292"/>
            <a:ext cx="1820509" cy="3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8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4064E-41CA-B1AC-6A96-AFF8CAD3A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93984-AA92-960A-34C1-EB14138E8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C39AC-B6A5-E0D9-47A3-25D72B7D3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92CB-6048-4D4E-B2D2-7BA26141744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888A4-3053-A6AD-DADF-D6BB8913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B7345-4746-1E00-F866-F95D9C6B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3F9B-D1FB-491B-8294-BFDD3B93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62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F2531E-2543-FE44-9E3D-ECDC6E1E5B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71B4D-05CF-8744-B3E4-AD937A36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49FC-EE39-194E-AD0E-8E6921FEDA7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F04DF0-417E-9940-838B-373E25472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E1335-9E89-6940-A650-7A2852AC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F9229-9A88-414F-B266-E1DB4DDB94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5204" y="378822"/>
            <a:ext cx="1782826" cy="3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29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Only - Teal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932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- White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89E746-CA58-7241-B348-299A8B8094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375A3-6754-A643-BE7D-1492105DD2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3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F32D7-1D5C-9144-8C4D-CDCFE914D02C}"/>
              </a:ext>
            </a:extLst>
          </p:cNvPr>
          <p:cNvSpPr/>
          <p:nvPr userDrawn="1"/>
        </p:nvSpPr>
        <p:spPr>
          <a:xfrm>
            <a:off x="9595556" y="248356"/>
            <a:ext cx="2257777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4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89E746-CA58-7241-B348-299A8B8094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14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2228163"/>
            <a:ext cx="6092191" cy="29911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982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6001" y="3"/>
            <a:ext cx="6096000" cy="5591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592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D181-281D-8C1F-9DDC-07DB12AA7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38362-9F21-C60C-EADA-1F40E7D8C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02460-63DA-A84E-32E9-5D756895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4134-4FA3-49F1-B6B0-74048023C4C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13BD0-9BE4-4533-794B-8D164081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D3752-63DF-F8A8-7F4C-F81F9C957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93D6-68C9-428A-9EDD-331F60A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05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13A0-ACB6-1D62-AD71-790E6425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167FD-64B9-E815-204D-8BC5037EB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0B651-B340-750A-9E75-38E4127C4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4134-4FA3-49F1-B6B0-74048023C4C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7B3CA-0D48-5145-05A4-2BA40E26E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2FAF5-CC3C-4171-BA7C-6E67C9A6F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93D6-68C9-428A-9EDD-331F60A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35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C52D8-E6CF-98D1-7D07-5068570CA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0DD7B-D7A0-ECDB-7DB2-B70EBFFAF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4A825-07B4-10B8-99AD-6D12E634A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4134-4FA3-49F1-B6B0-74048023C4C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068CD-7769-BF7C-4052-BABE3766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77AE0-87DE-B833-A7B0-DF78C4D08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93D6-68C9-428A-9EDD-331F60A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5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24B1B-4546-3F27-71E5-AF13554E6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6EC9B-E694-5510-8667-479DBA449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2FCF4-4068-55FC-E923-48FA3C3D0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92CB-6048-4D4E-B2D2-7BA26141744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9626-4A03-39B1-7865-16B1FA6E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C1486-2CAD-73C1-173D-3CDF5E94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3F9B-D1FB-491B-8294-BFDD3B93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4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CBEBD-DD7E-68E2-BAE9-19767E84B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65882-3A29-9052-2592-4FA127B2F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54044-F026-B803-5CCC-71A315637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FEA3B-2487-C803-0E45-674D7734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4134-4FA3-49F1-B6B0-74048023C4C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F806D-306A-CD5E-7E57-2714212B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C5632-8020-5CAC-8E2F-983FB8CCD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93D6-68C9-428A-9EDD-331F60A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32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DE962-7A96-B214-1329-02DB178B8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63470-7EAB-16E6-BB47-DED6935EC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24D8F-D239-F0F5-9BDF-FAC4D41D3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EFEB5-11C8-D1DD-669D-FA0838419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B1CADB-07D9-D8AF-B249-C9BCB05B3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5F9D1-47E8-0492-C644-0A808D878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4134-4FA3-49F1-B6B0-74048023C4C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7750CC-6F08-BCE6-3E47-06362A97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E6BDB-DFC4-70F3-484A-62EBBEE5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93D6-68C9-428A-9EDD-331F60A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93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7813A-0E86-F2EB-24B1-E25E8E46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BA5909-0FE5-F65D-BB05-184992B5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4134-4FA3-49F1-B6B0-74048023C4C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9D567-088A-43F9-977E-25EF14D4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C5999-0749-4897-BCD6-1839F1A1C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93D6-68C9-428A-9EDD-331F60A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04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56FE7D-C49A-483B-2E63-B0ACA7EC9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4134-4FA3-49F1-B6B0-74048023C4C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81E528-96A5-C1C8-6888-6693B1151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DC1F5-6964-1CD0-93EE-246603A85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93D6-68C9-428A-9EDD-331F60A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22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222E6-FDA2-5E62-763C-0A5E0044D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0EAEB-FF19-6492-D018-9B82835FA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2F48C-EAE7-D0BB-0F29-8A901E75C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6A627-B3DD-17E3-3459-6F38ED31D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4134-4FA3-49F1-B6B0-74048023C4C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AF690-4FC4-854D-3E37-80B5515E5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C6A6C-945B-0AB3-B411-ABF2AD06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93D6-68C9-428A-9EDD-331F60A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10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479BA-585C-082C-B101-6E1397578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21E89C-0BA1-3623-015D-6A4CA82212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5F7D8-A73C-72BC-8423-C7FBED24E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4D345-0D88-3C5A-CFC8-35B44A1E3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4134-4FA3-49F1-B6B0-74048023C4C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EBCED-FE42-926B-C417-7F191A2D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2F230-7FC7-1BF5-5235-C1746A6C2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93D6-68C9-428A-9EDD-331F60A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2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EA0D-3F02-90C9-DA41-E35DB6805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FC5CC-09BF-BB76-8D71-64FCFAF78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50673-5DB4-2023-244D-F436C474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4134-4FA3-49F1-B6B0-74048023C4C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0146D-E92A-593F-A295-BADA834F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2E133-FCD7-9B93-FD2E-13773E00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93D6-68C9-428A-9EDD-331F60A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844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16C908-6C9C-4E87-5F21-6E0F258820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BE8DA-7C6B-59A1-F179-F93E85BA9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A94CB-F88A-3E24-055D-ED0BD000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4134-4FA3-49F1-B6B0-74048023C4C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ED563-24B9-387F-7B9F-9C07AB299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ECE80-624F-FDF5-6BB3-ECB8DCCE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93D6-68C9-428A-9EDD-331F60A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93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40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E6EB3-DE1F-1875-D99B-5C0511F43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07A1F-8B67-083F-D4BA-6F082321B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A0D12-6E18-9BA2-EE2D-1EF56DBA0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74797-A7B6-7ED2-0F24-34B7FDDF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92CB-6048-4D4E-B2D2-7BA26141744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D61DAF-89DC-0E70-99F9-DC5182016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4C21B-1C4B-DD21-7EDB-9052729ED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3F9B-D1FB-491B-8294-BFDD3B93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93E49-0332-F184-6FF8-7FBEE5BF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E6312-6A22-6B8E-1C30-4C860EED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0F6CF4-DBA7-5A63-F7EE-0BADD772F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F8043-3CC3-40EB-FA52-A1AF0D66CF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8FA48-EF94-F2A3-CC6F-6C8815AC2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F91109-8183-F53A-58FE-A267F74B7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92CB-6048-4D4E-B2D2-7BA26141744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B4C3F-2F5C-B95E-CF92-599874ED1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500F75-7B95-DC08-E5E7-C37FC593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3F9B-D1FB-491B-8294-BFDD3B93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2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07577-5968-3EBB-606F-A4E388020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EE0331-BE20-7510-0DB0-97A638854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92CB-6048-4D4E-B2D2-7BA26141744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162DC-16D1-C3B6-F8E5-901410E9B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DB43C-CAE7-7F54-4487-E69BE29CC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3F9B-D1FB-491B-8294-BFDD3B93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3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D69039-B251-D188-9724-3AEE127BD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92CB-6048-4D4E-B2D2-7BA26141744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30C04F-B3C1-1EAC-9190-236B4347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ACAA5-DAFB-6A68-DABD-517462BD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3F9B-D1FB-491B-8294-BFDD3B93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8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6BA07-E434-0A55-8C22-1886632FA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5A536-F005-4CD9-8EB6-57F8356B6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2C8EC-0410-EEE7-66A8-61830C996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5DFFE-D063-FBC2-8CE6-57B64ED1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92CB-6048-4D4E-B2D2-7BA26141744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4BCCD-F7BD-7463-29E3-A29B656F6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74AC4-2228-1AE5-603F-D96981A3A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3F9B-D1FB-491B-8294-BFDD3B93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4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3EDB-261E-B407-72F1-C7316DE2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85DFD2-DC9A-4B09-6237-9BEC4710AC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7C246-3150-1331-AA65-0E047692F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B349F-575D-63ED-B8B9-B65F7D88D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92CB-6048-4D4E-B2D2-7BA26141744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91326-5B2B-34D9-6738-541C302A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7DB2D-913C-1FF2-171C-E2C00F8E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A3F9B-D1FB-491B-8294-BFDD3B93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03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A4C82-3AB3-AA4F-44CF-BCE553270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9B690-13C6-B1A7-26F2-E11F87A85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07FF3-6AE2-3DDB-5A39-F6CE5780F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FC92CB-6048-4D4E-B2D2-7BA26141744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C4E95-40D7-A8C8-E610-A178EDCCD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73AD9-459A-EDA8-0202-A42D56861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5A3F9B-D1FB-491B-8294-BFDD3B93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1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F33515-0D52-DE4A-8DEC-EE5C7E12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2" y="365125"/>
            <a:ext cx="103958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EEAE7-999B-454D-A099-6A62C9521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942" y="1825625"/>
            <a:ext cx="103958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4EA12-ED44-C241-BB32-611F1AB5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B49FC-EE39-194E-AD0E-8E6921FEDA7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90AB7-7E0B-C946-825C-51442F4C0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58575-E8B4-944D-A323-71CA59F57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3B56-ECA4-F246-9394-58426C04E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796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C22BE-B5FC-C867-AC59-CED5CE202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B02A1-4C60-9064-5A13-CFCA46871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A068-931B-6191-DD30-9323E249A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B84134-4FA3-49F1-B6B0-74048023C4C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C2547-7E7C-43E4-2D57-7A11A5DE6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04D73-AAEC-E7F0-5709-D7486435C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2D93D6-68C9-428A-9EDD-331F60A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6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95714-9EA1-05C2-C5FA-FDFC017E8A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E1AF2F-F8B7-6909-0AA3-8B23A3CEB6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753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9DECC4-D242-A1CC-7492-593E9F699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9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22073A-0719-986C-3DA8-BB91DDFDA6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528712-2F2D-0407-9B87-3BADC35F4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6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4AC06D-DAA6-10DA-21A3-65B1AA33F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00" y="216131"/>
            <a:ext cx="5734440" cy="5079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1BABE2-B2D6-DB8C-AD86-B83B3F58F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587" y="2552700"/>
            <a:ext cx="2314575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1D9CA-EFD7-1F09-2A10-2C3FC82D8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275" y="2905125"/>
            <a:ext cx="4743450" cy="10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511C3-2963-2E81-E270-CEAB4F6D0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942975"/>
            <a:ext cx="8382000" cy="497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38E35C-382C-DD62-4D82-1C54ACEC8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817" y="0"/>
            <a:ext cx="695436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A1410D-8F9D-4828-73F8-74BA88DC4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6133" y="794558"/>
            <a:ext cx="3848637" cy="389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4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FEEE-F7C5-4FE8-60C5-9A9AFDCD5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6" y="0"/>
            <a:ext cx="11352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31410-9803-79C6-EC40-F43974FC4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70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C7E0A-549B-35A6-DE42-6CAFA24FB9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3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373AC5-A1B8-E41A-ED0F-9FB0FF2EB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1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78965A-BEAE-35A2-0045-8E3BF3F6E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8D2BF-D2A3-F1FF-7CED-F2175655A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301752-DDFE-EA37-F6C7-D90D2B07C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8" y="-22302"/>
            <a:ext cx="10454268" cy="69695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BE795F-9E99-F3ED-D1AE-CEDC04B2ABE1}"/>
              </a:ext>
            </a:extLst>
          </p:cNvPr>
          <p:cNvSpPr/>
          <p:nvPr/>
        </p:nvSpPr>
        <p:spPr>
          <a:xfrm>
            <a:off x="11261802" y="-200722"/>
            <a:ext cx="235105" cy="7270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3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44FE992-F9B9-82E9-01F2-58801513A6CE}"/>
              </a:ext>
            </a:extLst>
          </p:cNvPr>
          <p:cNvSpPr/>
          <p:nvPr/>
        </p:nvSpPr>
        <p:spPr>
          <a:xfrm>
            <a:off x="2641576" y="1499703"/>
            <a:ext cx="5820229" cy="6629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00F88-245A-A1B9-1A17-850CC3C8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40" y="0"/>
            <a:ext cx="103347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FE6BED-D6C3-0BA5-33EE-526F0903E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07725">
            <a:off x="2254256" y="1257300"/>
            <a:ext cx="1197591" cy="9493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5F6AE9-28CA-6EE8-30F2-346D7C334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389" y="4999582"/>
            <a:ext cx="927380" cy="142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F6B9A448-3A91-A325-B8AB-4B0ED294F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6" y="4847771"/>
            <a:ext cx="566057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A897785-957C-6EE5-9285-7217EE36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46" y="4847771"/>
            <a:ext cx="1080655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2A16E77-CCEA-D496-280B-836DC32B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832" y="4847771"/>
            <a:ext cx="566057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C9A8E3A-1460-5634-C899-56E105D9B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6" y="5493658"/>
            <a:ext cx="566057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6A1A9D4D-5AB1-E68F-3BDB-943401446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44" y="5465088"/>
            <a:ext cx="566058" cy="60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4A08966-714C-F0B3-E83A-6F3CFF8F4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140" y="5465088"/>
            <a:ext cx="620057" cy="62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5BEBC853-90CA-7D6D-0C11-14277257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5" y="6139545"/>
            <a:ext cx="566057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67BED78-4081-480F-77AC-CC3379F03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45" y="6149983"/>
            <a:ext cx="566058" cy="5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4EE53F81-F934-008C-5909-355AD0AD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280" y="6147229"/>
            <a:ext cx="566057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0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B70C737-9FAC-7827-DD19-6F25EC36A6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nimation_and_Chart_Interaction">
            <a:hlinkClick r:id="" action="ppaction://media"/>
            <a:extLst>
              <a:ext uri="{FF2B5EF4-FFF2-40B4-BE49-F238E27FC236}">
                <a16:creationId xmlns:a16="http://schemas.microsoft.com/office/drawing/2014/main" id="{99AABACE-BCA8-FEFF-FA78-F5B58A55E0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989736-5BA4-3297-CA10-24265AD9B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62F03-984E-7AF4-46BD-6746CA250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CD7546-FA7B-D477-DCFD-89DA95310F1F}"/>
              </a:ext>
            </a:extLst>
          </p:cNvPr>
          <p:cNvSpPr txBox="1"/>
          <p:nvPr/>
        </p:nvSpPr>
        <p:spPr>
          <a:xfrm>
            <a:off x="3782839" y="6391747"/>
            <a:ext cx="462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ken.lince@tdsynnex.com</a:t>
            </a:r>
          </a:p>
        </p:txBody>
      </p:sp>
    </p:spTree>
    <p:extLst>
      <p:ext uri="{BB962C8B-B14F-4D97-AF65-F5344CB8AC3E}">
        <p14:creationId xmlns:p14="http://schemas.microsoft.com/office/powerpoint/2010/main" val="12785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7CFC1F-AF89-F11A-2EF5-F4426CEC5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3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25097-F582-BE8C-401A-1886D5B5A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740" y="233201"/>
            <a:ext cx="5910517" cy="6001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38E45B-15CD-791B-A011-6397F6C33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903" y="6398532"/>
            <a:ext cx="6674193" cy="349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72EF5F-69BB-D829-F05F-5AE71EA96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428416"/>
            <a:ext cx="5022555" cy="5638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CC819E-8212-F21E-2B96-7198D3798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843" y="363437"/>
            <a:ext cx="5054860" cy="5740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744EF7-5615-58B0-13CB-863D230B6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99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25 2.22222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E8248-3FD5-7E3C-DA52-34600BC1F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1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A101F-4C09-E83E-0F21-6C762FEC86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CC5E4-3EFC-BE6D-C9AA-76F9262321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5035E8-4C7B-EB4A-BC63-F05F83C32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0AD59-93B3-13EA-9CE4-B66083508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6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D SYNNEX Corporate Theme">
  <a:themeElements>
    <a:clrScheme name="TD SYNNEX Color Palette">
      <a:dk1>
        <a:srgbClr val="005758"/>
      </a:dk1>
      <a:lt1>
        <a:srgbClr val="FFFFFF"/>
      </a:lt1>
      <a:dk2>
        <a:srgbClr val="003030"/>
      </a:dk2>
      <a:lt2>
        <a:srgbClr val="00C1D3"/>
      </a:lt2>
      <a:accent1>
        <a:srgbClr val="005758"/>
      </a:accent1>
      <a:accent2>
        <a:srgbClr val="CCD814"/>
      </a:accent2>
      <a:accent3>
        <a:srgbClr val="00C1D3"/>
      </a:accent3>
      <a:accent4>
        <a:srgbClr val="888B8D"/>
      </a:accent4>
      <a:accent5>
        <a:srgbClr val="636669"/>
      </a:accent5>
      <a:accent6>
        <a:srgbClr val="003030"/>
      </a:accent6>
      <a:hlink>
        <a:srgbClr val="CCD814"/>
      </a:hlink>
      <a:folHlink>
        <a:srgbClr val="888B8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SYNNEXPowerpointTemplate" id="{36894E8A-3883-8441-A1E7-E5D71D278C60}" vid="{61752F37-9637-0149-9ED0-31E719606C4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0a63304-6dc1-41cd-bc80-d6d31c0ce590}" enabled="1" method="Privileged" siteId="{7fe14ab6-8f5d-4139-84bf-cd8aed0ee6b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5537</TotalTime>
  <Words>58</Words>
  <Application>Microsoft Office PowerPoint</Application>
  <PresentationFormat>Widescreen</PresentationFormat>
  <Paragraphs>14</Paragraphs>
  <Slides>23</Slides>
  <Notes>5</Notes>
  <HiddenSlides>4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TD SYNNEX Corporate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Lince, Ken</dc:creator>
  <cp:lastModifiedBy>Lince, Ken</cp:lastModifiedBy>
  <cp:revision>1</cp:revision>
  <dcterms:created xsi:type="dcterms:W3CDTF">2026-04-26T20:55:10Z</dcterms:created>
  <dcterms:modified xsi:type="dcterms:W3CDTF">2026-05-07T18:03:20Z</dcterms:modified>
</cp:coreProperties>
</file>